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43b7b0627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43b7b0627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43b7b0627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43b7b0627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43b7b0627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43b7b0627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43b7b062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43b7b062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43b7b062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43b7b062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43b7b062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43b7b062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43b7b062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43b7b062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43b7b062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43b7b062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43b7b062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43b7b062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43b7b062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43b7b062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43b7b062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43b7b062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43b7b062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43b7b062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43b7b062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43b7b062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43b7b062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43b7b062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43b7b062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43b7b062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5544" r="0" t="0"/>
          <a:stretch/>
        </p:blipFill>
        <p:spPr>
          <a:xfrm>
            <a:off x="0" y="0"/>
            <a:ext cx="9144001" cy="5231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6403625" y="4388425"/>
            <a:ext cx="281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mic Sans MS"/>
                <a:ea typeface="Comic Sans MS"/>
                <a:cs typeface="Comic Sans MS"/>
                <a:sym typeface="Comic Sans MS"/>
              </a:rPr>
              <a:t>ALVARO MARECA RIVERO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19050" y="4388425"/>
            <a:ext cx="211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mic Sans MS"/>
                <a:ea typeface="Comic Sans MS"/>
                <a:cs typeface="Comic Sans MS"/>
                <a:sym typeface="Comic Sans MS"/>
              </a:rPr>
              <a:t>CPIFP LOS ENLACES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2684250" y="670700"/>
            <a:ext cx="377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USADAS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825" y="1400250"/>
            <a:ext cx="5692551" cy="32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00" y="1254775"/>
            <a:ext cx="4080500" cy="30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725" y="1437950"/>
            <a:ext cx="3389050" cy="28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3075900" y="555025"/>
            <a:ext cx="2992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r>
              <a:rPr lang="es"/>
              <a:t> Y DISEÑO</a:t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3721800" y="1177850"/>
            <a:ext cx="17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Modelado de datos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b="0" l="0" r="0" t="5517"/>
          <a:stretch/>
        </p:blipFill>
        <p:spPr>
          <a:xfrm>
            <a:off x="1763338" y="1665675"/>
            <a:ext cx="5617325" cy="32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3083100" y="548050"/>
            <a:ext cx="297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r>
              <a:rPr lang="es"/>
              <a:t> Y DISEÑO</a:t>
            </a:r>
            <a:endParaRPr/>
          </a:p>
        </p:txBody>
      </p:sp>
      <p:sp>
        <p:nvSpPr>
          <p:cNvPr id="198" name="Google Shape;198;p25"/>
          <p:cNvSpPr txBox="1"/>
          <p:nvPr/>
        </p:nvSpPr>
        <p:spPr>
          <a:xfrm>
            <a:off x="2989350" y="1083250"/>
            <a:ext cx="31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Análisis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y diseño del sistema funcional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225" y="1586225"/>
            <a:ext cx="4333550" cy="3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00" y="1717450"/>
            <a:ext cx="4826100" cy="30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type="title"/>
          </p:nvPr>
        </p:nvSpPr>
        <p:spPr>
          <a:xfrm>
            <a:off x="3083100" y="571875"/>
            <a:ext cx="297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Y DISEÑO</a:t>
            </a:r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2989350" y="1075275"/>
            <a:ext cx="31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Análisis y diseño del sistema funcional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4">
            <a:alphaModFix/>
          </a:blip>
          <a:srcRect b="5159" l="1774" r="1774" t="2538"/>
          <a:stretch/>
        </p:blipFill>
        <p:spPr>
          <a:xfrm>
            <a:off x="4192000" y="1507275"/>
            <a:ext cx="4599801" cy="27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3083100" y="571875"/>
            <a:ext cx="297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Y DISEÑO</a:t>
            </a:r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2989350" y="1051475"/>
            <a:ext cx="31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Análisis y diseño del sistema funcional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0" y="1650275"/>
            <a:ext cx="4667201" cy="30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4">
            <a:alphaModFix/>
          </a:blip>
          <a:srcRect b="4667" l="2067" r="1750" t="1988"/>
          <a:stretch/>
        </p:blipFill>
        <p:spPr>
          <a:xfrm>
            <a:off x="4080750" y="1562472"/>
            <a:ext cx="4667201" cy="2708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301500" y="794325"/>
            <a:ext cx="2541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350" y="1450150"/>
            <a:ext cx="6653300" cy="33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2584200" y="562100"/>
            <a:ext cx="3975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QU</a:t>
            </a:r>
            <a:r>
              <a:rPr lang="es" sz="2550"/>
              <a:t>É </a:t>
            </a:r>
            <a:r>
              <a:rPr lang="es"/>
              <a:t>VAMOS A HABLAR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1015200" y="1412225"/>
            <a:ext cx="25005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</a:t>
            </a:r>
            <a:r>
              <a:rPr lang="es"/>
              <a:t> ES CLOTHECONTROL?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ORIGEN DE CLOTHECONTROL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PLANIFICACIÓN</a:t>
            </a:r>
            <a:r>
              <a:rPr lang="es"/>
              <a:t> DE TAREAS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METODOLOGÍA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ACUERDO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ANÁLISIS DE RIESGOS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HERRAMIENTAS USADAS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ANÁLISIS Y DISEÑO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CONCLUSIONES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5544" r="0" t="0"/>
          <a:stretch/>
        </p:blipFill>
        <p:spPr>
          <a:xfrm>
            <a:off x="4370900" y="1975525"/>
            <a:ext cx="3653374" cy="20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2470213" y="535725"/>
            <a:ext cx="4203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</a:t>
            </a:r>
            <a:r>
              <a:rPr lang="es"/>
              <a:t> ES CLOTHECONTROL?</a:t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2566950" y="1070925"/>
            <a:ext cx="4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GESTIÓN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INTELIGENTE DE TIENDAS DE ROPA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063" y="1768925"/>
            <a:ext cx="4383875" cy="29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2343450" y="575200"/>
            <a:ext cx="4457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DE CLOTHECONTROL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25" y="1555449"/>
            <a:ext cx="4013421" cy="26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275" y="1624388"/>
            <a:ext cx="3818200" cy="2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2857200" y="600125"/>
            <a:ext cx="3429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PROJECT’S OBJECTIVE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47675" y="1440400"/>
            <a:ext cx="5443200" cy="30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main objective of this project is the development of a web application for all types of clothing stores.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program would help stores to organize and manage everything in a simpler and more optimized way without the need for a lot of work.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ClotheControl offers an intelligent management system and a specific section in which customers can comment on their treatment in the store, this can greatly help any store to change and improve themselves.</a:t>
            </a:r>
            <a:endParaRPr sz="16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275" y="1834900"/>
            <a:ext cx="2721824" cy="21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2491350" y="562000"/>
            <a:ext cx="416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</a:t>
            </a:r>
            <a:r>
              <a:rPr lang="es"/>
              <a:t> DE TAREAS</a:t>
            </a:r>
            <a:endParaRPr/>
          </a:p>
        </p:txBody>
      </p:sp>
      <p:grpSp>
        <p:nvGrpSpPr>
          <p:cNvPr id="122" name="Google Shape;122;p18"/>
          <p:cNvGrpSpPr/>
          <p:nvPr/>
        </p:nvGrpSpPr>
        <p:grpSpPr>
          <a:xfrm>
            <a:off x="323513" y="2215300"/>
            <a:ext cx="2959425" cy="1289700"/>
            <a:chOff x="323513" y="2215300"/>
            <a:chExt cx="2959425" cy="1289700"/>
          </a:xfrm>
        </p:grpSpPr>
        <p:sp>
          <p:nvSpPr>
            <p:cNvPr id="123" name="Google Shape;123;p18"/>
            <p:cNvSpPr txBox="1"/>
            <p:nvPr/>
          </p:nvSpPr>
          <p:spPr>
            <a:xfrm>
              <a:off x="323513" y="22153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Roboto"/>
                  <a:ea typeface="Roboto"/>
                  <a:cs typeface="Roboto"/>
                  <a:sym typeface="Roboto"/>
                </a:rPr>
                <a:t>DESCRIPCIÓN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En la </a:t>
              </a: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descripción</a:t>
              </a: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, analizamos el proyecto y en </a:t>
              </a: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qué</a:t>
              </a: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 contexto se va a crear. </a:t>
              </a: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También</a:t>
              </a: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 explicamos el </a:t>
              </a: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porqué</a:t>
              </a: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 de la </a:t>
              </a: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aplicación.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4" name="Google Shape;124;p18"/>
            <p:cNvCxnSpPr/>
            <p:nvPr/>
          </p:nvCxnSpPr>
          <p:spPr>
            <a:xfrm rot="10800000">
              <a:off x="2649338" y="27756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25" name="Google Shape;125;p18"/>
          <p:cNvGrpSpPr/>
          <p:nvPr/>
        </p:nvGrpSpPr>
        <p:grpSpPr>
          <a:xfrm>
            <a:off x="5209838" y="1351925"/>
            <a:ext cx="3610650" cy="1289700"/>
            <a:chOff x="5209838" y="1351925"/>
            <a:chExt cx="3610650" cy="1289700"/>
          </a:xfrm>
        </p:grpSpPr>
        <p:sp>
          <p:nvSpPr>
            <p:cNvPr id="126" name="Google Shape;126;p18"/>
            <p:cNvSpPr txBox="1"/>
            <p:nvPr/>
          </p:nvSpPr>
          <p:spPr>
            <a:xfrm>
              <a:off x="6696488" y="1351925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Roboto"/>
                  <a:ea typeface="Roboto"/>
                  <a:cs typeface="Roboto"/>
                  <a:sym typeface="Roboto"/>
                </a:rPr>
                <a:t>CIERRE DEL PROYECTO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800">
                  <a:latin typeface="Roboto"/>
                  <a:ea typeface="Roboto"/>
                  <a:cs typeface="Roboto"/>
                  <a:sym typeface="Roboto"/>
                </a:rPr>
                <a:t>Para terminar, en este apartado se muestran las conclusiones del proyecto y  todo lo que ha </a:t>
              </a:r>
              <a:r>
                <a:rPr b="1" lang="es" sz="800">
                  <a:latin typeface="Roboto"/>
                  <a:ea typeface="Roboto"/>
                  <a:cs typeface="Roboto"/>
                  <a:sym typeface="Roboto"/>
                </a:rPr>
                <a:t>supuesto</a:t>
              </a:r>
              <a:r>
                <a:rPr b="1" lang="es" sz="800">
                  <a:latin typeface="Roboto"/>
                  <a:ea typeface="Roboto"/>
                  <a:cs typeface="Roboto"/>
                  <a:sym typeface="Roboto"/>
                </a:rPr>
                <a:t> hacerlo, la  experiencia obtenida y un breve resumen de todo.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7" name="Google Shape;127;p18"/>
            <p:cNvCxnSpPr/>
            <p:nvPr/>
          </p:nvCxnSpPr>
          <p:spPr>
            <a:xfrm>
              <a:off x="5209838" y="1705200"/>
              <a:ext cx="1291200" cy="19530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28" name="Google Shape;128;p18"/>
          <p:cNvSpPr txBox="1"/>
          <p:nvPr/>
        </p:nvSpPr>
        <p:spPr>
          <a:xfrm>
            <a:off x="997551" y="3857700"/>
            <a:ext cx="22314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ACUERDO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latin typeface="Roboto"/>
                <a:ea typeface="Roboto"/>
                <a:cs typeface="Roboto"/>
                <a:sym typeface="Roboto"/>
              </a:rPr>
              <a:t>En esta parte, presentamos a todos los agentes y las historias de usuario que va a tener el proyecto, </a:t>
            </a:r>
            <a:r>
              <a:rPr lang="es" sz="800">
                <a:latin typeface="Roboto"/>
                <a:ea typeface="Roboto"/>
                <a:cs typeface="Roboto"/>
                <a:sym typeface="Roboto"/>
              </a:rPr>
              <a:t>así</a:t>
            </a:r>
            <a:r>
              <a:rPr lang="es" sz="800">
                <a:latin typeface="Roboto"/>
                <a:ea typeface="Roboto"/>
                <a:cs typeface="Roboto"/>
                <a:sym typeface="Roboto"/>
              </a:rPr>
              <a:t> como todas las tareas que se tienen que realizar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323525" y="1290700"/>
            <a:ext cx="21678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PROPUESTA DEL PROYECTO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latin typeface="Roboto"/>
                <a:ea typeface="Roboto"/>
                <a:cs typeface="Roboto"/>
                <a:sym typeface="Roboto"/>
              </a:rPr>
              <a:t>En este paso, se presenta el nombre del proyecto, sobre lo que va y el cómo va a funcionar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18"/>
          <p:cNvCxnSpPr/>
          <p:nvPr/>
        </p:nvCxnSpPr>
        <p:spPr>
          <a:xfrm rot="10800000">
            <a:off x="2633138" y="1655825"/>
            <a:ext cx="1225200" cy="0"/>
          </a:xfrm>
          <a:prstGeom prst="straightConnector1">
            <a:avLst/>
          </a:prstGeom>
          <a:noFill/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1" name="Google Shape;131;p18"/>
          <p:cNvCxnSpPr/>
          <p:nvPr/>
        </p:nvCxnSpPr>
        <p:spPr>
          <a:xfrm flipH="1">
            <a:off x="3382838" y="3938100"/>
            <a:ext cx="1327200" cy="319500"/>
          </a:xfrm>
          <a:prstGeom prst="straightConnector1">
            <a:avLst/>
          </a:prstGeom>
          <a:noFill/>
          <a:ln cap="flat" cmpd="sng" w="9525">
            <a:solidFill>
              <a:srgbClr val="1F887E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32" name="Google Shape;132;p18"/>
          <p:cNvSpPr txBox="1"/>
          <p:nvPr/>
        </p:nvSpPr>
        <p:spPr>
          <a:xfrm>
            <a:off x="6696500" y="2945397"/>
            <a:ext cx="21240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ANÁLISIS</a:t>
            </a: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 Y DISEÑO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Roboto"/>
                <a:ea typeface="Roboto"/>
                <a:cs typeface="Roboto"/>
                <a:sym typeface="Roboto"/>
              </a:rPr>
              <a:t>El análisis muestra todos los diagramas que tiene nuestra aplicación con referencias a las historias y los casos de uso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800">
                <a:latin typeface="Roboto"/>
                <a:ea typeface="Roboto"/>
                <a:cs typeface="Roboto"/>
                <a:sym typeface="Roboto"/>
              </a:rPr>
              <a:t>El diseño es un boceto de la aplicación web y nos da la idea de cómo va a quedar cuando esté finalizada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" name="Google Shape;133;p18"/>
          <p:cNvCxnSpPr/>
          <p:nvPr/>
        </p:nvCxnSpPr>
        <p:spPr>
          <a:xfrm>
            <a:off x="5610288" y="2775650"/>
            <a:ext cx="947400" cy="639600"/>
          </a:xfrm>
          <a:prstGeom prst="straightConnector1">
            <a:avLst/>
          </a:prstGeom>
          <a:noFill/>
          <a:ln cap="flat" cmpd="sng" w="9525">
            <a:solidFill>
              <a:srgbClr val="1B786E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34" name="Google Shape;134;p18"/>
          <p:cNvGrpSpPr/>
          <p:nvPr/>
        </p:nvGrpSpPr>
        <p:grpSpPr>
          <a:xfrm>
            <a:off x="2608561" y="673676"/>
            <a:ext cx="3922200" cy="3915924"/>
            <a:chOff x="2610905" y="610653"/>
            <a:chExt cx="3922200" cy="3922200"/>
          </a:xfrm>
        </p:grpSpPr>
        <p:sp>
          <p:nvSpPr>
            <p:cNvPr id="135" name="Google Shape;135;p18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18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18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3384900" y="602550"/>
            <a:ext cx="2374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</a:t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037" y="1456400"/>
            <a:ext cx="6233925" cy="35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2178750" y="609550"/>
            <a:ext cx="47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ACUERDO </a:t>
            </a:r>
            <a:r>
              <a:rPr lang="es" sz="1377"/>
              <a:t>(HISTORIAS DE USUARIO, TAREAS)</a:t>
            </a:r>
            <a:endParaRPr sz="1377"/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50" y="1390650"/>
            <a:ext cx="7208299" cy="33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2892600" y="620150"/>
            <a:ext cx="335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r>
              <a:rPr lang="es"/>
              <a:t> DE RIESGOS</a:t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75" y="1549375"/>
            <a:ext cx="5102199" cy="28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6108700" y="1623450"/>
            <a:ext cx="26034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1D2125"/>
                </a:solidFill>
              </a:rPr>
              <a:t>Problemas de rendimiento</a:t>
            </a:r>
            <a:endParaRPr sz="1300">
              <a:solidFill>
                <a:srgbClr val="1D2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2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1D2125"/>
                </a:solidFill>
              </a:rPr>
              <a:t>Errores de código</a:t>
            </a:r>
            <a:endParaRPr sz="1300">
              <a:solidFill>
                <a:srgbClr val="1D2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2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1D2125"/>
                </a:solidFill>
              </a:rPr>
              <a:t>Desconocimiento de la tecnología</a:t>
            </a:r>
            <a:endParaRPr sz="1300">
              <a:solidFill>
                <a:srgbClr val="1D2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2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1D2125"/>
                </a:solidFill>
              </a:rPr>
              <a:t>Falta de tiempo</a:t>
            </a:r>
            <a:endParaRPr sz="1300">
              <a:solidFill>
                <a:srgbClr val="1D2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2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1D2125"/>
                </a:solidFill>
              </a:rPr>
              <a:t>Demasiados cambios en el proyecto</a:t>
            </a:r>
            <a:endParaRPr sz="1300">
              <a:solidFill>
                <a:srgbClr val="1D2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2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1D2125"/>
                </a:solidFill>
              </a:rPr>
              <a:t>Ciberataque</a:t>
            </a:r>
            <a:endParaRPr sz="1300">
              <a:solidFill>
                <a:srgbClr val="1D2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2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D212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